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4" r:id="rId3"/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7be483e10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27be483e10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5d4efb3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5d4efb3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5d4efb3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5d4efb3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5d4efb3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5d4efb3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5d4efb3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5d4efb3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5d4efb3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5d4efb3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5d4efb3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5d4efb3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5d4efb3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5d4efb3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5d4efb3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5d4efb3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5d4efb3f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5d4efb3f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 cop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7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naver/ai-hackathon-2018/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naver/ai-hackathon-2018/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hyperlink" Target="https://machinelearnings.co/text-classification-using-neural-networks-f5cd7b8765c6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/>
        </p:nvSpPr>
        <p:spPr>
          <a:xfrm>
            <a:off x="62838" y="142650"/>
            <a:ext cx="9069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953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Helvetica Neue"/>
              <a:buAutoNum type="arabicPeriod"/>
            </a:pPr>
            <a:r>
              <a:rPr lang="en" sz="4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안내및 문제소개</a:t>
            </a:r>
            <a:endParaRPr sz="4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45720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77" name="Google Shape;7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38450" y="2846275"/>
            <a:ext cx="9194975" cy="24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07225" y="2846275"/>
            <a:ext cx="9194975" cy="24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18879" y="2215176"/>
            <a:ext cx="1732901" cy="308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501550" y="-7750"/>
            <a:ext cx="8280900" cy="317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참가신청 3</a:t>
            </a:r>
            <a:r>
              <a:rPr lang="en"/>
              <a:t>월 25일 마감!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선신청, 후고민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chemeClr val="hlink"/>
                </a:solidFill>
                <a:hlinkClick r:id="rId3"/>
              </a:rPr>
              <a:t>https://github.com/naver/ai-hackathon-2018/</a:t>
            </a:r>
            <a:r>
              <a:rPr lang="en" sz="2200">
                <a:solidFill>
                  <a:schemeClr val="dk1"/>
                </a:solidFill>
              </a:rPr>
              <a:t> </a:t>
            </a:r>
            <a:r>
              <a:rPr lang="en"/>
              <a:t> </a:t>
            </a:r>
            <a:endParaRPr/>
          </a:p>
        </p:txBody>
      </p:sp>
      <p:pic>
        <p:nvPicPr>
          <p:cNvPr id="155" name="Google Shape;15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513" y="2808175"/>
            <a:ext cx="9194975" cy="243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/>
          <p:nvPr>
            <p:ph type="title"/>
          </p:nvPr>
        </p:nvSpPr>
        <p:spPr>
          <a:xfrm>
            <a:off x="431625" y="192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대</a:t>
            </a:r>
            <a:r>
              <a:rPr lang="en"/>
              <a:t>회 일정과 혜택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chemeClr val="hlink"/>
                </a:solidFill>
                <a:hlinkClick r:id="rId3"/>
              </a:rPr>
              <a:t>https://github.com/naver/ai-hackathon-2018/</a:t>
            </a:r>
            <a:r>
              <a:rPr lang="en" sz="2200">
                <a:solidFill>
                  <a:schemeClr val="dk1"/>
                </a:solidFill>
              </a:rPr>
              <a:t> </a:t>
            </a:r>
            <a:r>
              <a:rPr lang="en"/>
              <a:t> </a:t>
            </a:r>
            <a:endParaRPr/>
          </a:p>
        </p:txBody>
      </p:sp>
      <p:pic>
        <p:nvPicPr>
          <p:cNvPr id="85" name="Google Shape;8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9949" y="2624100"/>
            <a:ext cx="1972500" cy="24282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495450" y="1358876"/>
            <a:ext cx="8081400" cy="3374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2018/3/12~3/25: </a:t>
            </a:r>
            <a:r>
              <a:rPr lang="en" sz="2200">
                <a:solidFill>
                  <a:schemeClr val="dk1"/>
                </a:solidFill>
              </a:rPr>
              <a:t>참가신청 (개인또는 최대 3명팀)       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2018/4/2~4/15: </a:t>
            </a:r>
            <a:r>
              <a:rPr lang="en" sz="2200">
                <a:solidFill>
                  <a:schemeClr val="dk1"/>
                </a:solidFill>
              </a:rPr>
              <a:t>(온라인) 예선                     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2018/4/26~4/27: </a:t>
            </a:r>
            <a:r>
              <a:rPr lang="en" sz="2200">
                <a:solidFill>
                  <a:schemeClr val="dk1"/>
                </a:solidFill>
              </a:rPr>
              <a:t>결선 @네이버 커넥트원(춘천)  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            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총 1000만원 상당의 상금및 기념품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총 1억 상당의 네이버 클라우드 플랫폼 크레딧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우수 참여자는 네이버 인턴등 서류전형 면제및 가산점 부여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nsml 플랫폼 사용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t/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선신청, 후고민  </a:t>
            </a:r>
            <a:endParaRPr b="1"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/>
          <p:nvPr>
            <p:ph type="title"/>
          </p:nvPr>
        </p:nvSpPr>
        <p:spPr>
          <a:xfrm>
            <a:off x="431625" y="1165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재미있</a:t>
            </a:r>
            <a:r>
              <a:rPr lang="en"/>
              <a:t>는 </a:t>
            </a:r>
            <a:r>
              <a:rPr lang="en"/>
              <a:t>두가</a:t>
            </a:r>
            <a:r>
              <a:rPr lang="en"/>
              <a:t>지 문제</a:t>
            </a:r>
            <a:endParaRPr/>
          </a:p>
        </p:txBody>
      </p:sp>
      <p:pic>
        <p:nvPicPr>
          <p:cNvPr id="92" name="Google Shape;9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1562" y="1393102"/>
            <a:ext cx="5041026" cy="1558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21"/>
          <p:cNvPicPr preferRelativeResize="0"/>
          <p:nvPr/>
        </p:nvPicPr>
        <p:blipFill rotWithShape="1">
          <a:blip r:embed="rId4">
            <a:alphaModFix/>
          </a:blip>
          <a:srcRect b="10727" l="0" r="0" t="8672"/>
          <a:stretch/>
        </p:blipFill>
        <p:spPr>
          <a:xfrm>
            <a:off x="2051575" y="3117443"/>
            <a:ext cx="5041024" cy="1566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>
            <p:ph type="title"/>
          </p:nvPr>
        </p:nvSpPr>
        <p:spPr>
          <a:xfrm>
            <a:off x="-17625" y="573725"/>
            <a:ext cx="47346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리뷰문장</a:t>
            </a:r>
            <a:r>
              <a:rPr lang="en"/>
              <a:t>을 보고 평점 예측</a:t>
            </a:r>
            <a:endParaRPr/>
          </a:p>
        </p:txBody>
      </p:sp>
      <p:pic>
        <p:nvPicPr>
          <p:cNvPr id="99" name="Google Shape;9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45875" y="573724"/>
            <a:ext cx="4057976" cy="3109725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pic>
        <p:nvPicPr>
          <p:cNvPr id="100" name="Google Shape;10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8900" y="4241800"/>
            <a:ext cx="495300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4775" y="2439101"/>
            <a:ext cx="4906700" cy="2210125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sp>
        <p:nvSpPr>
          <p:cNvPr id="102" name="Google Shape;102;p22"/>
          <p:cNvSpPr txBox="1"/>
          <p:nvPr/>
        </p:nvSpPr>
        <p:spPr>
          <a:xfrm>
            <a:off x="4444000" y="4165600"/>
            <a:ext cx="837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?</a:t>
            </a:r>
            <a:endParaRPr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/>
          <p:nvPr>
            <p:ph type="title"/>
          </p:nvPr>
        </p:nvSpPr>
        <p:spPr>
          <a:xfrm>
            <a:off x="431550" y="330174"/>
            <a:ext cx="8280900" cy="7266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간단</a:t>
            </a:r>
            <a:r>
              <a:rPr lang="en"/>
              <a:t>한 Regression (점수) 모델</a:t>
            </a:r>
            <a:endParaRPr/>
          </a:p>
        </p:txBody>
      </p:sp>
      <p:pic>
        <p:nvPicPr>
          <p:cNvPr id="108" name="Google Shape;1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3375" y="1452282"/>
            <a:ext cx="5686425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3"/>
          <p:cNvSpPr txBox="1"/>
          <p:nvPr/>
        </p:nvSpPr>
        <p:spPr>
          <a:xfrm>
            <a:off x="2324700" y="4817400"/>
            <a:ext cx="68193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Gill Sans"/>
                <a:ea typeface="Gill Sans"/>
                <a:cs typeface="Gill Sans"/>
                <a:sym typeface="Gill Sans"/>
                <a:hlinkClick r:id="rId4"/>
              </a:rPr>
              <a:t>https://machinelearnings.co/text-classification-using-neural-networks-f5cd7b8765c6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sz="1200"/>
          </a:p>
        </p:txBody>
      </p:sp>
      <p:sp>
        <p:nvSpPr>
          <p:cNvPr id="110" name="Google Shape;110;p23"/>
          <p:cNvSpPr txBox="1"/>
          <p:nvPr/>
        </p:nvSpPr>
        <p:spPr>
          <a:xfrm>
            <a:off x="1499675" y="3096325"/>
            <a:ext cx="12822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리</a:t>
            </a:r>
            <a:r>
              <a:rPr lang="en" sz="1800"/>
              <a:t>뷰 문장</a:t>
            </a:r>
            <a:endParaRPr sz="1800"/>
          </a:p>
        </p:txBody>
      </p:sp>
      <p:sp>
        <p:nvSpPr>
          <p:cNvPr id="111" name="Google Shape;111;p23"/>
          <p:cNvSpPr txBox="1"/>
          <p:nvPr/>
        </p:nvSpPr>
        <p:spPr>
          <a:xfrm>
            <a:off x="6297050" y="2975950"/>
            <a:ext cx="17772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리뷰 점수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(MSE loss)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600" y="1259900"/>
            <a:ext cx="7781174" cy="313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4"/>
          <p:cNvSpPr txBox="1"/>
          <p:nvPr>
            <p:ph type="title"/>
          </p:nvPr>
        </p:nvSpPr>
        <p:spPr>
          <a:xfrm>
            <a:off x="431550" y="330174"/>
            <a:ext cx="8280900" cy="7266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</a:t>
            </a:r>
            <a:r>
              <a:rPr lang="en"/>
              <a:t>이 더 잘될까요?</a:t>
            </a:r>
            <a:endParaRPr/>
          </a:p>
        </p:txBody>
      </p:sp>
      <p:sp>
        <p:nvSpPr>
          <p:cNvPr id="118" name="Google Shape;118;p24"/>
          <p:cNvSpPr txBox="1"/>
          <p:nvPr/>
        </p:nvSpPr>
        <p:spPr>
          <a:xfrm>
            <a:off x="2324700" y="4817400"/>
            <a:ext cx="68193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ill Sans"/>
                <a:ea typeface="Gill Sans"/>
                <a:cs typeface="Gill Sans"/>
                <a:sym typeface="Gill Sans"/>
              </a:rPr>
              <a:t>Convolutional Neural Networks for Sentence Classification, Yoon Kim</a:t>
            </a:r>
            <a:endParaRPr sz="1200"/>
          </a:p>
        </p:txBody>
      </p:sp>
      <p:sp>
        <p:nvSpPr>
          <p:cNvPr id="119" name="Google Shape;119;p24"/>
          <p:cNvSpPr txBox="1"/>
          <p:nvPr/>
        </p:nvSpPr>
        <p:spPr>
          <a:xfrm>
            <a:off x="321450" y="3526325"/>
            <a:ext cx="12822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리뷰 문장</a:t>
            </a:r>
            <a:endParaRPr sz="1800"/>
          </a:p>
        </p:txBody>
      </p:sp>
      <p:sp>
        <p:nvSpPr>
          <p:cNvPr id="120" name="Google Shape;120;p24"/>
          <p:cNvSpPr txBox="1"/>
          <p:nvPr/>
        </p:nvSpPr>
        <p:spPr>
          <a:xfrm>
            <a:off x="7290600" y="1516475"/>
            <a:ext cx="17772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리뷰 점수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(MSE loss)</a:t>
            </a:r>
            <a:endParaRPr sz="1800"/>
          </a:p>
        </p:txBody>
      </p:sp>
      <p:pic>
        <p:nvPicPr>
          <p:cNvPr id="121" name="Google Shape;1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4300" y="4005075"/>
            <a:ext cx="880999" cy="44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13525" y="3865225"/>
            <a:ext cx="880999" cy="44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431625" y="573725"/>
            <a:ext cx="35334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지식</a:t>
            </a:r>
            <a:r>
              <a:rPr lang="en"/>
              <a:t>인: </a:t>
            </a:r>
            <a:r>
              <a:rPr lang="en"/>
              <a:t>같</a:t>
            </a:r>
            <a:r>
              <a:rPr lang="en"/>
              <a:t>은 질문?</a:t>
            </a:r>
            <a:endParaRPr/>
          </a:p>
        </p:txBody>
      </p:sp>
      <p:pic>
        <p:nvPicPr>
          <p:cNvPr id="128" name="Google Shape;12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3975" y="306349"/>
            <a:ext cx="4449375" cy="3378451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grpSp>
        <p:nvGrpSpPr>
          <p:cNvPr id="129" name="Google Shape;129;p25"/>
          <p:cNvGrpSpPr/>
          <p:nvPr/>
        </p:nvGrpSpPr>
        <p:grpSpPr>
          <a:xfrm>
            <a:off x="221475" y="2888213"/>
            <a:ext cx="6400800" cy="2028825"/>
            <a:chOff x="221475" y="2888213"/>
            <a:chExt cx="6400800" cy="2028825"/>
          </a:xfrm>
        </p:grpSpPr>
        <p:pic>
          <p:nvPicPr>
            <p:cNvPr id="130" name="Google Shape;130;p2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21475" y="2888213"/>
              <a:ext cx="6400800" cy="2028825"/>
            </a:xfrm>
            <a:prstGeom prst="rect">
              <a:avLst/>
            </a:prstGeom>
            <a:solidFill>
              <a:srgbClr val="ECECEC"/>
            </a:solidFill>
            <a:ln cap="sq" cmpd="sng" w="889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5000" rotWithShape="0" algn="tl" dir="5400000" dist="18000">
                <a:srgbClr val="000000">
                  <a:alpha val="40000"/>
                </a:srgbClr>
              </a:outerShdw>
            </a:effectLst>
          </p:spPr>
        </p:pic>
        <p:pic>
          <p:nvPicPr>
            <p:cNvPr id="131" name="Google Shape;131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732525" y="4135727"/>
              <a:ext cx="666025" cy="281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730750" y="4525402"/>
              <a:ext cx="669583" cy="2812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25"/>
          <p:cNvSpPr txBox="1"/>
          <p:nvPr/>
        </p:nvSpPr>
        <p:spPr>
          <a:xfrm>
            <a:off x="5883850" y="4052450"/>
            <a:ext cx="4317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?</a:t>
            </a:r>
            <a:endParaRPr/>
          </a:p>
        </p:txBody>
      </p:sp>
      <p:sp>
        <p:nvSpPr>
          <p:cNvPr id="134" name="Google Shape;134;p25"/>
          <p:cNvSpPr txBox="1"/>
          <p:nvPr/>
        </p:nvSpPr>
        <p:spPr>
          <a:xfrm>
            <a:off x="5883850" y="4433450"/>
            <a:ext cx="4317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431625" y="1165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간단</a:t>
            </a:r>
            <a:r>
              <a:rPr lang="en"/>
              <a:t>한 모델?</a:t>
            </a:r>
            <a:endParaRPr/>
          </a:p>
        </p:txBody>
      </p:sp>
      <p:pic>
        <p:nvPicPr>
          <p:cNvPr id="140" name="Google Shape;1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5425" y="1081025"/>
            <a:ext cx="3477806" cy="188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5425" y="3080729"/>
            <a:ext cx="3477800" cy="1887447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6"/>
          <p:cNvSpPr/>
          <p:nvPr/>
        </p:nvSpPr>
        <p:spPr>
          <a:xfrm>
            <a:off x="4748775" y="1709550"/>
            <a:ext cx="1568400" cy="2630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Fully connected layer with logistic regression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(binary </a:t>
            </a:r>
            <a:r>
              <a:rPr lang="en"/>
              <a:t>classification</a:t>
            </a:r>
            <a:r>
              <a:rPr lang="en"/>
              <a:t>)</a:t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3375" y="2958203"/>
            <a:ext cx="527425" cy="17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431625" y="2689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함</a:t>
            </a:r>
            <a:r>
              <a:rPr lang="en"/>
              <a:t>께 해요</a:t>
            </a:r>
            <a:endParaRPr/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90632"/>
            <a:ext cx="8839200" cy="30819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